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088B-227F-4C44-8C9A-3E8206842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Theme and Inference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3B78AE-AD31-4BC5-8590-ADC6C2399A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53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4411-F502-400F-866B-DA1DF426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C8D94-5FEC-40CB-A876-DF1A28F6C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On page 12 of your notebook, write down your definition of theme.</a:t>
            </a:r>
          </a:p>
        </p:txBody>
      </p:sp>
    </p:spTree>
    <p:extLst>
      <p:ext uri="{BB962C8B-B14F-4D97-AF65-F5344CB8AC3E}">
        <p14:creationId xmlns:p14="http://schemas.microsoft.com/office/powerpoint/2010/main" val="173091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4C23-DF80-48D2-B06B-9A72E5BB8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2ECE-EE24-4F74-94A6-4CE417FE9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sz="3600" dirty="0"/>
              <a:t>the big idea the text is dealing with</a:t>
            </a:r>
          </a:p>
        </p:txBody>
      </p:sp>
    </p:spTree>
    <p:extLst>
      <p:ext uri="{BB962C8B-B14F-4D97-AF65-F5344CB8AC3E}">
        <p14:creationId xmlns:p14="http://schemas.microsoft.com/office/powerpoint/2010/main" val="108277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66967-30D7-4600-9E99-01293DE59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theme statement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0333F-E646-4683-A055-F4E979EA4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specific message about the big idea</a:t>
            </a:r>
          </a:p>
        </p:txBody>
      </p:sp>
    </p:spTree>
    <p:extLst>
      <p:ext uri="{BB962C8B-B14F-4D97-AF65-F5344CB8AC3E}">
        <p14:creationId xmlns:p14="http://schemas.microsoft.com/office/powerpoint/2010/main" val="3150232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0C77B-ED5B-42B7-A842-77144FE8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E1A07-C40E-4CD5-9E6C-CB5FAFE60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On page 12, write down what you think inference is </a:t>
            </a:r>
          </a:p>
        </p:txBody>
      </p:sp>
    </p:spTree>
    <p:extLst>
      <p:ext uri="{BB962C8B-B14F-4D97-AF65-F5344CB8AC3E}">
        <p14:creationId xmlns:p14="http://schemas.microsoft.com/office/powerpoint/2010/main" val="226928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5F88DD-E93B-4E2A-9623-AC6C84FDC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81" y="0"/>
            <a:ext cx="9453489" cy="709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8147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393</TotalTime>
  <Words>60</Words>
  <Application>Microsoft Office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 Light</vt:lpstr>
      <vt:lpstr>Rockwell</vt:lpstr>
      <vt:lpstr>Wingdings</vt:lpstr>
      <vt:lpstr>Atlas</vt:lpstr>
      <vt:lpstr>Intro to Theme and Inference</vt:lpstr>
      <vt:lpstr>What is theme?</vt:lpstr>
      <vt:lpstr>Theme is</vt:lpstr>
      <vt:lpstr>A theme statement is</vt:lpstr>
      <vt:lpstr>What is inference?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Theme and Inference</dc:title>
  <dc:creator>Sienna Holl</dc:creator>
  <cp:lastModifiedBy>Sienna Holl</cp:lastModifiedBy>
  <cp:revision>3</cp:revision>
  <cp:lastPrinted>2019-09-03T15:13:00Z</cp:lastPrinted>
  <dcterms:created xsi:type="dcterms:W3CDTF">2019-09-03T14:03:30Z</dcterms:created>
  <dcterms:modified xsi:type="dcterms:W3CDTF">2019-09-03T20:36:34Z</dcterms:modified>
</cp:coreProperties>
</file>